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4" r:id="rId4"/>
    <p:sldId id="285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444443-2F30-D6EE-2D53-38A9AD4C9088}" v="46" dt="2024-08-28T19:23:32.528"/>
    <p1510:client id="{9158182C-B645-D4D7-ACEF-30A7F1F029F5}" v="26" dt="2024-08-28T19:30:22.414"/>
    <p1510:client id="{DF7A2967-469B-B197-A593-B9CC5C603035}" v="7" dt="2024-08-28T19:30:09.5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. RODRIGUEZ CARRASCO" userId="S::luc.rodriguezc@duocuc.cl::66589016-87c0-46be-9615-0ad796d23d26" providerId="AD" clId="Web-{79444443-2F30-D6EE-2D53-38A9AD4C9088}"/>
    <pc:docChg chg="addSld delSld modSld">
      <pc:chgData name="LUCAS . RODRIGUEZ CARRASCO" userId="S::luc.rodriguezc@duocuc.cl::66589016-87c0-46be-9615-0ad796d23d26" providerId="AD" clId="Web-{79444443-2F30-D6EE-2D53-38A9AD4C9088}" dt="2024-08-28T19:23:32.528" v="45" actId="1076"/>
      <pc:docMkLst>
        <pc:docMk/>
      </pc:docMkLst>
      <pc:sldChg chg="del">
        <pc:chgData name="LUCAS . RODRIGUEZ CARRASCO" userId="S::luc.rodriguezc@duocuc.cl::66589016-87c0-46be-9615-0ad796d23d26" providerId="AD" clId="Web-{79444443-2F30-D6EE-2D53-38A9AD4C9088}" dt="2024-08-28T19:22:44.230" v="0"/>
        <pc:sldMkLst>
          <pc:docMk/>
          <pc:sldMk cId="0" sldId="258"/>
        </pc:sldMkLst>
      </pc:sldChg>
      <pc:sldChg chg="add del">
        <pc:chgData name="LUCAS . RODRIGUEZ CARRASCO" userId="S::luc.rodriguezc@duocuc.cl::66589016-87c0-46be-9615-0ad796d23d26" providerId="AD" clId="Web-{79444443-2F30-D6EE-2D53-38A9AD4C9088}" dt="2024-08-28T19:22:56.996" v="8"/>
        <pc:sldMkLst>
          <pc:docMk/>
          <pc:sldMk cId="0" sldId="261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2:44.949" v="1"/>
        <pc:sldMkLst>
          <pc:docMk/>
          <pc:sldMk cId="540360503" sldId="264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3:00.262" v="14"/>
        <pc:sldMkLst>
          <pc:docMk/>
          <pc:sldMk cId="252332126" sldId="278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2:59.824" v="13"/>
        <pc:sldMkLst>
          <pc:docMk/>
          <pc:sldMk cId="1877360481" sldId="279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2:59.402" v="12"/>
        <pc:sldMkLst>
          <pc:docMk/>
          <pc:sldMk cId="2846026815" sldId="280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2:58.824" v="11"/>
        <pc:sldMkLst>
          <pc:docMk/>
          <pc:sldMk cId="3293927373" sldId="281"/>
        </pc:sldMkLst>
      </pc:sldChg>
      <pc:sldChg chg="del">
        <pc:chgData name="LUCAS . RODRIGUEZ CARRASCO" userId="S::luc.rodriguezc@duocuc.cl::66589016-87c0-46be-9615-0ad796d23d26" providerId="AD" clId="Web-{79444443-2F30-D6EE-2D53-38A9AD4C9088}" dt="2024-08-28T19:22:58.199" v="10"/>
        <pc:sldMkLst>
          <pc:docMk/>
          <pc:sldMk cId="654679391" sldId="282"/>
        </pc:sldMkLst>
      </pc:sldChg>
      <pc:sldChg chg="add del">
        <pc:chgData name="LUCAS . RODRIGUEZ CARRASCO" userId="S::luc.rodriguezc@duocuc.cl::66589016-87c0-46be-9615-0ad796d23d26" providerId="AD" clId="Web-{79444443-2F30-D6EE-2D53-38A9AD4C9088}" dt="2024-08-28T19:22:57.606" v="9"/>
        <pc:sldMkLst>
          <pc:docMk/>
          <pc:sldMk cId="1367815515" sldId="283"/>
        </pc:sldMkLst>
      </pc:sldChg>
      <pc:sldChg chg="delSp modSp add del">
        <pc:chgData name="LUCAS . RODRIGUEZ CARRASCO" userId="S::luc.rodriguezc@duocuc.cl::66589016-87c0-46be-9615-0ad796d23d26" providerId="AD" clId="Web-{79444443-2F30-D6EE-2D53-38A9AD4C9088}" dt="2024-08-28T19:23:32.528" v="45" actId="1076"/>
        <pc:sldMkLst>
          <pc:docMk/>
          <pc:sldMk cId="776998997" sldId="284"/>
        </pc:sldMkLst>
        <pc:spChg chg="mod">
          <ac:chgData name="LUCAS . RODRIGUEZ CARRASCO" userId="S::luc.rodriguezc@duocuc.cl::66589016-87c0-46be-9615-0ad796d23d26" providerId="AD" clId="Web-{79444443-2F30-D6EE-2D53-38A9AD4C9088}" dt="2024-08-28T19:23:32.528" v="45" actId="1076"/>
          <ac:spMkLst>
            <pc:docMk/>
            <pc:sldMk cId="776998997" sldId="284"/>
            <ac:spMk id="2" creationId="{00000000-0000-0000-0000-000000000000}"/>
          </ac:spMkLst>
        </pc:spChg>
        <pc:picChg chg="del">
          <ac:chgData name="LUCAS . RODRIGUEZ CARRASCO" userId="S::luc.rodriguezc@duocuc.cl::66589016-87c0-46be-9615-0ad796d23d26" providerId="AD" clId="Web-{79444443-2F30-D6EE-2D53-38A9AD4C9088}" dt="2024-08-28T19:23:11.856" v="19"/>
          <ac:picMkLst>
            <pc:docMk/>
            <pc:sldMk cId="776998997" sldId="284"/>
            <ac:picMk id="13" creationId="{09E8F65A-BA78-8735-0580-016D189DD933}"/>
          </ac:picMkLst>
        </pc:picChg>
        <pc:picChg chg="del">
          <ac:chgData name="LUCAS . RODRIGUEZ CARRASCO" userId="S::luc.rodriguezc@duocuc.cl::66589016-87c0-46be-9615-0ad796d23d26" providerId="AD" clId="Web-{79444443-2F30-D6EE-2D53-38A9AD4C9088}" dt="2024-08-28T19:23:11.278" v="18"/>
          <ac:picMkLst>
            <pc:docMk/>
            <pc:sldMk cId="776998997" sldId="284"/>
            <ac:picMk id="15" creationId="{333380ED-A1B4-B808-4BA0-342A437ED83E}"/>
          </ac:picMkLst>
        </pc:picChg>
        <pc:picChg chg="del">
          <ac:chgData name="LUCAS . RODRIGUEZ CARRASCO" userId="S::luc.rodriguezc@duocuc.cl::66589016-87c0-46be-9615-0ad796d23d26" providerId="AD" clId="Web-{79444443-2F30-D6EE-2D53-38A9AD4C9088}" dt="2024-08-28T19:23:12.450" v="20"/>
          <ac:picMkLst>
            <pc:docMk/>
            <pc:sldMk cId="776998997" sldId="284"/>
            <ac:picMk id="17" creationId="{B827F971-259D-3F69-5A0D-F5C14207B45F}"/>
          </ac:picMkLst>
        </pc:picChg>
      </pc:sldChg>
      <pc:sldChg chg="delSp add del">
        <pc:chgData name="LUCAS . RODRIGUEZ CARRASCO" userId="S::luc.rodriguezc@duocuc.cl::66589016-87c0-46be-9615-0ad796d23d26" providerId="AD" clId="Web-{79444443-2F30-D6EE-2D53-38A9AD4C9088}" dt="2024-08-28T19:23:08.403" v="17"/>
        <pc:sldMkLst>
          <pc:docMk/>
          <pc:sldMk cId="874071317" sldId="285"/>
        </pc:sldMkLst>
        <pc:picChg chg="del">
          <ac:chgData name="LUCAS . RODRIGUEZ CARRASCO" userId="S::luc.rodriguezc@duocuc.cl::66589016-87c0-46be-9615-0ad796d23d26" providerId="AD" clId="Web-{79444443-2F30-D6EE-2D53-38A9AD4C9088}" dt="2024-08-28T19:23:08.403" v="17"/>
          <ac:picMkLst>
            <pc:docMk/>
            <pc:sldMk cId="874071317" sldId="285"/>
            <ac:picMk id="5" creationId="{361B6967-1C1D-CF18-D6D8-BFA6B0795315}"/>
          </ac:picMkLst>
        </pc:picChg>
      </pc:sldChg>
    </pc:docChg>
  </pc:docChgLst>
  <pc:docChgLst>
    <pc:chgData name="LUCAS . RODRIGUEZ CARRASCO" userId="S::luc.rodriguezc@duocuc.cl::66589016-87c0-46be-9615-0ad796d23d26" providerId="AD" clId="Web-{9158182C-B645-D4D7-ACEF-30A7F1F029F5}"/>
    <pc:docChg chg="modSld">
      <pc:chgData name="LUCAS . RODRIGUEZ CARRASCO" userId="S::luc.rodriguezc@duocuc.cl::66589016-87c0-46be-9615-0ad796d23d26" providerId="AD" clId="Web-{9158182C-B645-D4D7-ACEF-30A7F1F029F5}" dt="2024-08-28T19:30:20.898" v="23" actId="20577"/>
      <pc:docMkLst>
        <pc:docMk/>
      </pc:docMkLst>
      <pc:sldChg chg="modSp">
        <pc:chgData name="LUCAS . RODRIGUEZ CARRASCO" userId="S::luc.rodriguezc@duocuc.cl::66589016-87c0-46be-9615-0ad796d23d26" providerId="AD" clId="Web-{9158182C-B645-D4D7-ACEF-30A7F1F029F5}" dt="2024-08-28T19:30:20.898" v="23" actId="20577"/>
        <pc:sldMkLst>
          <pc:docMk/>
          <pc:sldMk cId="776998997" sldId="284"/>
        </pc:sldMkLst>
        <pc:spChg chg="mod">
          <ac:chgData name="LUCAS . RODRIGUEZ CARRASCO" userId="S::luc.rodriguezc@duocuc.cl::66589016-87c0-46be-9615-0ad796d23d26" providerId="AD" clId="Web-{9158182C-B645-D4D7-ACEF-30A7F1F029F5}" dt="2024-08-28T19:30:20.898" v="23" actId="20577"/>
          <ac:spMkLst>
            <pc:docMk/>
            <pc:sldMk cId="776998997" sldId="284"/>
            <ac:spMk id="2" creationId="{00000000-0000-0000-0000-000000000000}"/>
          </ac:spMkLst>
        </pc:spChg>
      </pc:sldChg>
      <pc:sldChg chg="modSp">
        <pc:chgData name="LUCAS . RODRIGUEZ CARRASCO" userId="S::luc.rodriguezc@duocuc.cl::66589016-87c0-46be-9615-0ad796d23d26" providerId="AD" clId="Web-{9158182C-B645-D4D7-ACEF-30A7F1F029F5}" dt="2024-08-28T19:28:59.868" v="20" actId="1076"/>
        <pc:sldMkLst>
          <pc:docMk/>
          <pc:sldMk cId="874071317" sldId="285"/>
        </pc:sldMkLst>
        <pc:spChg chg="mod">
          <ac:chgData name="LUCAS . RODRIGUEZ CARRASCO" userId="S::luc.rodriguezc@duocuc.cl::66589016-87c0-46be-9615-0ad796d23d26" providerId="AD" clId="Web-{9158182C-B645-D4D7-ACEF-30A7F1F029F5}" dt="2024-08-28T19:28:59.868" v="20" actId="1076"/>
          <ac:spMkLst>
            <pc:docMk/>
            <pc:sldMk cId="874071317" sldId="285"/>
            <ac:spMk id="2" creationId="{00000000-0000-0000-0000-000000000000}"/>
          </ac:spMkLst>
        </pc:spChg>
      </pc:sldChg>
    </pc:docChg>
  </pc:docChgLst>
  <pc:docChgLst>
    <pc:chgData name="VICTOR MAURICIO APONTE BRAVO" userId="S::vi.aponte@duocuc.cl::802381dc-22bb-402f-bfa4-b08f25dacc2c" providerId="AD" clId="Web-{DF7A2967-469B-B197-A593-B9CC5C603035}"/>
    <pc:docChg chg="modSld">
      <pc:chgData name="VICTOR MAURICIO APONTE BRAVO" userId="S::vi.aponte@duocuc.cl::802381dc-22bb-402f-bfa4-b08f25dacc2c" providerId="AD" clId="Web-{DF7A2967-469B-B197-A593-B9CC5C603035}" dt="2024-08-28T19:30:09.503" v="5" actId="1076"/>
      <pc:docMkLst>
        <pc:docMk/>
      </pc:docMkLst>
      <pc:sldChg chg="addSp modSp">
        <pc:chgData name="VICTOR MAURICIO APONTE BRAVO" userId="S::vi.aponte@duocuc.cl::802381dc-22bb-402f-bfa4-b08f25dacc2c" providerId="AD" clId="Web-{DF7A2967-469B-B197-A593-B9CC5C603035}" dt="2024-08-28T19:30:09.503" v="5" actId="1076"/>
        <pc:sldMkLst>
          <pc:docMk/>
          <pc:sldMk cId="874071317" sldId="285"/>
        </pc:sldMkLst>
        <pc:picChg chg="add mod">
          <ac:chgData name="VICTOR MAURICIO APONTE BRAVO" userId="S::vi.aponte@duocuc.cl::802381dc-22bb-402f-bfa4-b08f25dacc2c" providerId="AD" clId="Web-{DF7A2967-469B-B197-A593-B9CC5C603035}" dt="2024-08-28T19:30:09.503" v="5" actId="1076"/>
          <ac:picMkLst>
            <pc:docMk/>
            <pc:sldMk cId="874071317" sldId="285"/>
            <ac:picMk id="3" creationId="{07A89A6D-7564-E9CE-5BFC-CE367AE3A854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69DA89EC-25A9-F589-C972-7784E2C11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rcRect t="9091" r="13816" b="-3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485" y="968010"/>
            <a:ext cx="3017520" cy="2286556"/>
          </a:xfrm>
        </p:spPr>
        <p:txBody>
          <a:bodyPr anchor="b">
            <a:normAutofit/>
          </a:bodyPr>
          <a:lstStyle/>
          <a:p>
            <a:pPr algn="l"/>
            <a:r>
              <a:rPr lang="es-MX" sz="4200">
                <a:solidFill>
                  <a:schemeClr val="bg1"/>
                </a:solidFill>
              </a:rPr>
              <a:t>Proyecto: </a:t>
            </a:r>
            <a:r>
              <a:rPr lang="es-MX" sz="4200" err="1">
                <a:solidFill>
                  <a:schemeClr val="bg1"/>
                </a:solidFill>
              </a:rPr>
              <a:t>HortiScan</a:t>
            </a:r>
            <a:endParaRPr lang="es-MX" sz="420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772" y="3383669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s-MX" sz="1700">
                <a:solidFill>
                  <a:schemeClr val="bg1"/>
                </a:solidFill>
              </a:rPr>
              <a:t>'Diagnóstico Estudio Monitoreo Territorial Hortícola'</a:t>
            </a:r>
          </a:p>
        </p:txBody>
      </p:sp>
      <p:sp>
        <p:nvSpPr>
          <p:cNvPr id="3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7AB8E27-C697-6DD8-B276-4C821CD685E5}"/>
              </a:ext>
            </a:extLst>
          </p:cNvPr>
          <p:cNvSpPr txBox="1"/>
          <p:nvPr/>
        </p:nvSpPr>
        <p:spPr>
          <a:xfrm>
            <a:off x="371738" y="4120748"/>
            <a:ext cx="22708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>
                <a:solidFill>
                  <a:schemeClr val="bg1"/>
                </a:solidFill>
              </a:rPr>
              <a:t>Integrantes: </a:t>
            </a:r>
          </a:p>
          <a:p>
            <a:r>
              <a:rPr lang="es-CL">
                <a:solidFill>
                  <a:schemeClr val="bg1"/>
                </a:solidFill>
              </a:rPr>
              <a:t>	- Victor Aponte</a:t>
            </a:r>
          </a:p>
          <a:p>
            <a:r>
              <a:rPr lang="es-CL">
                <a:solidFill>
                  <a:schemeClr val="bg1"/>
                </a:solidFill>
              </a:rPr>
              <a:t>	- Cristian Lara</a:t>
            </a:r>
          </a:p>
          <a:p>
            <a:r>
              <a:rPr lang="es-CL">
                <a:solidFill>
                  <a:schemeClr val="bg1"/>
                </a:solidFill>
              </a:rPr>
              <a:t>	- Lucas Rodríguez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7891217-C19B-B9D9-397D-BCDA4684ADEE}"/>
              </a:ext>
            </a:extLst>
          </p:cNvPr>
          <p:cNvSpPr txBox="1"/>
          <p:nvPr/>
        </p:nvSpPr>
        <p:spPr>
          <a:xfrm>
            <a:off x="358485" y="5387707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>
                <a:solidFill>
                  <a:schemeClr val="bg1"/>
                </a:solidFill>
              </a:rPr>
              <a:t>Docente: </a:t>
            </a:r>
            <a:r>
              <a:rPr lang="es-CL" err="1">
                <a:solidFill>
                  <a:schemeClr val="bg1"/>
                </a:solidFill>
              </a:rPr>
              <a:t>Rocio</a:t>
            </a:r>
            <a:r>
              <a:rPr lang="es-CL">
                <a:solidFill>
                  <a:schemeClr val="bg1"/>
                </a:solidFill>
              </a:rPr>
              <a:t> Contreras</a:t>
            </a:r>
          </a:p>
          <a:p>
            <a:r>
              <a:rPr lang="es-CL">
                <a:solidFill>
                  <a:schemeClr val="bg1"/>
                </a:solidFill>
              </a:rPr>
              <a:t>CAPSTONE – 002D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470906-67B1-7D9B-F742-D62AB5679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28" name="Picture 4" descr="Home - Ciren">
            <a:extLst>
              <a:ext uri="{FF2B5EF4-FFF2-40B4-BE49-F238E27FC236}">
                <a16:creationId xmlns:a16="http://schemas.microsoft.com/office/drawing/2014/main" id="{3B7D83AC-3987-A7CF-ECE6-54E4DC5D5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Rectangle 4124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4428000"/>
            <a:ext cx="4607719" cy="1400400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900">
                <a:solidFill>
                  <a:schemeClr val="bg1"/>
                </a:solidFill>
              </a:rPr>
              <a:t>Introducción</a:t>
            </a:r>
          </a:p>
        </p:txBody>
      </p:sp>
      <p:pic>
        <p:nvPicPr>
          <p:cNvPr id="4098" name="Picture 2" descr="CIREN inició el proceso de validación de encuesta hortícola en la región de  Valparaíso - Ciren">
            <a:extLst>
              <a:ext uri="{FF2B5EF4-FFF2-40B4-BE49-F238E27FC236}">
                <a16:creationId xmlns:a16="http://schemas.microsoft.com/office/drawing/2014/main" id="{B8D56684-4DD5-8547-DFD4-5529EF88C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3" r="14607" b="-2"/>
          <a:stretch/>
        </p:blipFill>
        <p:spPr bwMode="auto">
          <a:xfrm>
            <a:off x="20" y="-1"/>
            <a:ext cx="9143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32" name="Group 4126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9144000" cy="757168"/>
            <a:chOff x="0" y="2959818"/>
            <a:chExt cx="12192000" cy="757168"/>
          </a:xfrm>
        </p:grpSpPr>
        <p:sp>
          <p:nvSpPr>
            <p:cNvPr id="4133" name="Freeform: Shape 4127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34" name="Freeform: Shape 4128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8" name="Picture 2">
            <a:extLst>
              <a:ext uri="{FF2B5EF4-FFF2-40B4-BE49-F238E27FC236}">
                <a16:creationId xmlns:a16="http://schemas.microsoft.com/office/drawing/2014/main" id="{B57E2E6D-3F5D-5D1E-E4E7-69576AA5C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0F6205E6-95E4-01DB-5506-45E7CD689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6758E37-F7B8-F8C2-4416-D87408C13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"/>
          <a:stretch/>
        </p:blipFill>
        <p:spPr bwMode="auto">
          <a:xfrm>
            <a:off x="12776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3896" y="1001857"/>
            <a:ext cx="6393943" cy="711600"/>
          </a:xfrm>
        </p:spPr>
        <p:txBody>
          <a:bodyPr anchor="t">
            <a:normAutofit/>
          </a:bodyPr>
          <a:lstStyle/>
          <a:p>
            <a:r>
              <a:rPr lang="es-CL" sz="3200">
                <a:solidFill>
                  <a:srgbClr val="FFFFFF"/>
                </a:solidFill>
              </a:rPr>
              <a:t>Justificación del Proyecto</a:t>
            </a:r>
            <a:endParaRPr lang="es-E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B462CDB-F0CC-2131-918E-C8A5B88E5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FC054F3D-C281-313F-CFB0-AD05AF371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776998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675FFAD0-2409-47F2-980A-2CF4FFC69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64" name="!!Rectangle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Catastro Frutícola: La Región del Maule fue la que registró una mayor  superficie, con 90.729 ha de plantaciones frutales - ODEPA | Oficina de  Estudios y Políticas Agrarias">
            <a:extLst>
              <a:ext uri="{FF2B5EF4-FFF2-40B4-BE49-F238E27FC236}">
                <a16:creationId xmlns:a16="http://schemas.microsoft.com/office/drawing/2014/main" id="{13F68510-1281-7329-50F4-23A7CE49A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0" r="-1" b="-1"/>
          <a:stretch/>
        </p:blipFill>
        <p:spPr bwMode="auto">
          <a:xfrm>
            <a:off x="-3179" y="0"/>
            <a:ext cx="9143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890" y="712676"/>
            <a:ext cx="7879842" cy="697992"/>
          </a:xfrm>
        </p:spPr>
        <p:txBody>
          <a:bodyPr anchor="b">
            <a:normAutofit fontScale="90000"/>
          </a:bodyPr>
          <a:lstStyle/>
          <a:p>
            <a:r>
              <a:rPr lang="es-CL" sz="5200">
                <a:solidFill>
                  <a:srgbClr val="FFFFFF"/>
                </a:solidFill>
              </a:rPr>
              <a:t>Modelo físico de Datos</a:t>
            </a:r>
            <a:endParaRPr lang="es-ES"/>
          </a:p>
        </p:txBody>
      </p:sp>
      <p:sp>
        <p:nvSpPr>
          <p:cNvPr id="6166" name="Rectangle 616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2899927"/>
            <a:ext cx="7838694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8" name="Rectangle 616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2776031"/>
            <a:ext cx="1405092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0A40AF8-F473-255C-4169-C7EC53A3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987" y="78978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4" descr="Home - Ciren">
            <a:extLst>
              <a:ext uri="{FF2B5EF4-FFF2-40B4-BE49-F238E27FC236}">
                <a16:creationId xmlns:a16="http://schemas.microsoft.com/office/drawing/2014/main" id="{A06B4E36-827B-9946-ED7E-4F8B37B6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" y="78978"/>
            <a:ext cx="2220727" cy="64357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7A89A6D-7564-E9CE-5BFC-CE367AE3A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480" y="1598929"/>
            <a:ext cx="7711440" cy="490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7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Rectangle 38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8C42AFC-560A-8428-0449-55E9E6DEF1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8255" r="709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857" y="3397005"/>
            <a:ext cx="6858000" cy="9716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 err="1">
                <a:solidFill>
                  <a:schemeClr val="bg1"/>
                </a:solidFill>
              </a:rPr>
              <a:t>Conclusión</a:t>
            </a:r>
            <a:endParaRPr lang="en-US" sz="5700">
              <a:solidFill>
                <a:schemeClr val="bg1"/>
              </a:solidFill>
            </a:endParaRPr>
          </a:p>
        </p:txBody>
      </p:sp>
      <p:sp>
        <p:nvSpPr>
          <p:cNvPr id="384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9DAB1BA-AF77-3DC2-C233-BE7E895F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097" y="78983"/>
            <a:ext cx="2220727" cy="546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4" descr="Home - Ciren">
            <a:extLst>
              <a:ext uri="{FF2B5EF4-FFF2-40B4-BE49-F238E27FC236}">
                <a16:creationId xmlns:a16="http://schemas.microsoft.com/office/drawing/2014/main" id="{A737331A-15A4-FD8A-BA5E-0B7B6D107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5" y="78983"/>
            <a:ext cx="2220727" cy="64357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Proyecto: HortiScan</vt:lpstr>
      <vt:lpstr>Introducción</vt:lpstr>
      <vt:lpstr>Justificación del Proyecto</vt:lpstr>
      <vt:lpstr>Modelo físico de Datos</vt:lpstr>
      <vt:lpstr>Conclusión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Proyecto: HortiScan</dc:title>
  <dc:subject/>
  <dc:creator/>
  <cp:keywords/>
  <dc:description>generated using python-pptx</dc:description>
  <cp:revision>1</cp:revision>
  <dcterms:created xsi:type="dcterms:W3CDTF">2013-01-27T09:14:16Z</dcterms:created>
  <dcterms:modified xsi:type="dcterms:W3CDTF">2024-08-28T19:30:33Z</dcterms:modified>
  <cp:category/>
</cp:coreProperties>
</file>

<file path=docProps/thumbnail.jpeg>
</file>